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61" r:id="rId3"/>
    <p:sldId id="263" r:id="rId4"/>
    <p:sldId id="259" r:id="rId5"/>
    <p:sldId id="264" r:id="rId6"/>
    <p:sldId id="257" r:id="rId7"/>
    <p:sldId id="258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157F"/>
    <a:srgbClr val="00C3CD"/>
    <a:srgbClr val="71B67E"/>
    <a:srgbClr val="993D5B"/>
    <a:srgbClr val="F8F5EF"/>
    <a:srgbClr val="F4F2E8"/>
    <a:srgbClr val="045143"/>
    <a:srgbClr val="E1A790"/>
    <a:srgbClr val="1294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/>
    <p:restoredTop sz="59077"/>
  </p:normalViewPr>
  <p:slideViewPr>
    <p:cSldViewPr snapToGrid="0" snapToObjects="1">
      <p:cViewPr varScale="1">
        <p:scale>
          <a:sx n="59" d="100"/>
          <a:sy n="59" d="100"/>
        </p:scale>
        <p:origin x="6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024-5465-F041-808C-DD5CA7E8E586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6CF19-3EAD-D944-B3D7-231FF58DC8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724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agendaslide ziet er meestal hetzelfde uit. Een rijtje cijfers met tekst erachter. </a:t>
            </a:r>
          </a:p>
          <a:p>
            <a:r>
              <a:rPr lang="nl-NL" dirty="0"/>
              <a:t>Maar het is de routekaart die het publiek helpt om te navigeren door de presentatie.</a:t>
            </a:r>
          </a:p>
          <a:p>
            <a:endParaRPr lang="nl-NL" dirty="0"/>
          </a:p>
          <a:p>
            <a:r>
              <a:rPr lang="nl-NL" dirty="0"/>
              <a:t>We zien vaak een paar keer per dag dezelfde soort agenda. Van boven naar onder een genummerd rijtje. Ons brein vindt dat saai en besteedt er weinig tot geen aandacht aan. </a:t>
            </a:r>
          </a:p>
          <a:p>
            <a:endParaRPr lang="nl-NL" dirty="0"/>
          </a:p>
          <a:p>
            <a:r>
              <a:rPr lang="nl-NL" dirty="0"/>
              <a:t>Wat als je agendaslide eens een kwartslag draait en vormen en kleuren gebruikt? </a:t>
            </a:r>
            <a:br>
              <a:rPr lang="nl-NL" dirty="0"/>
            </a:br>
            <a:r>
              <a:rPr lang="nl-NL" dirty="0"/>
              <a:t>Elk vakje geeft aan hoe lang een onderwerp duurt.</a:t>
            </a:r>
            <a:br>
              <a:rPr lang="nl-NL" dirty="0"/>
            </a:br>
            <a:r>
              <a:rPr lang="nl-NL" dirty="0"/>
              <a:t> Elk gekleurd blokje kun je verderop in je verhaal hergebruiken wanneer je naar een volgend onderwerp overschakelt. </a:t>
            </a:r>
          </a:p>
          <a:p>
            <a:endParaRPr lang="nl-NL" dirty="0"/>
          </a:p>
          <a:p>
            <a:r>
              <a:rPr lang="nl-NL" dirty="0"/>
              <a:t>Zo breng je de structuur van je presentatie in beeld.</a:t>
            </a:r>
          </a:p>
          <a:p>
            <a:endParaRPr lang="nl-NL" dirty="0"/>
          </a:p>
          <a:p>
            <a:r>
              <a:rPr lang="nl-NL" dirty="0"/>
              <a:t>Meer betrokkenheid van je publiek zit ‘m ook in kleine dingen zoals de vormgeving van de agendaslide.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6CF19-3EAD-D944-B3D7-231FF58DC8A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73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6CF19-3EAD-D944-B3D7-231FF58DC8A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050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6CF19-3EAD-D944-B3D7-231FF58DC8A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79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Geef de blokjes jouw huisstijlkleuren en kies je eigen lettertype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6CF19-3EAD-D944-B3D7-231FF58DC8A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699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6CF19-3EAD-D944-B3D7-231FF58DC8A9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038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Wanneer je van het ene naar het volgende onderwerp gaat, creëer je herkenning voor je publiek.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6CF19-3EAD-D944-B3D7-231FF58DC8A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70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142EE-13CF-7148-A003-0904D34DA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C84715-9C01-DC44-9812-633BDDC78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5570FE-0CEC-B742-B376-0EBDD966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989579-2EE1-7743-AB85-9D522097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CB6B4E-D390-574E-81E6-E0F82CFC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60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8F44-5D62-204F-B6DC-EECDBF2C4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DD02B6B-541B-4F49-BB52-8AA922E4D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01A4DE-CEF6-8E47-AE37-1CE79E0B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E62B20-3998-9144-A076-B4E09877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ACF083-10C0-3448-B796-B62B728F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461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2C282-45FB-4B4C-B9DF-A6EE03CE8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18066F-5046-F549-910A-1B5D03909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4C5A774-0C11-B648-9C7D-6AD08085B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AFE3B5-D937-354F-8479-EE017969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1C1D8-A497-3840-AB83-C845EF56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856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E18947-A0AE-3248-BE5F-96C6ACC7B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0D74FB-B29E-8340-B193-72D1F68B8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E23D90-63E0-9E43-A7A6-4B9AB0F9B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B37826-92D9-274A-94B8-B4CD25C56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E6F8FE-CC67-9346-899E-1E500460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94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D6C6C-61DC-C846-BB42-16684BFCC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441D2BA-561E-3B43-BA12-FFFEDE34D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87E2BA-8B01-484A-ACFE-5EFB493E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8DF435-37A7-044B-AE46-017B03E8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C640B9-3056-9241-BFA5-93CF2B301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94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FF9405-DD97-8C47-9870-C216BE5B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77FDA-8BFA-D94A-82B0-7C3E6F2524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17FCACE-24D2-654A-865B-142113097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5EDF0F-0AAF-8241-AF5C-DEA397AE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4367F7-D86E-E249-8EA9-3F76C32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D98DD1-A7B0-A74B-B696-9A4F23E1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97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18A24-870A-0D4E-A295-46DFE63E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D37E6C-5953-B340-B298-754CF398A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524D02-C5E2-4347-B530-5782F810D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E3DABE-2D9D-0C49-8FBC-3CA183031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DD09DD3-27A7-844E-9142-5A62EED501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B2C57A4-4785-214B-B6FE-83D1E625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DA5714-CC04-AE4F-B7CE-F0EEACDB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310F888-9D7E-CE44-A5E8-AE634213E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266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2A224-2F42-4547-A3B1-0DD0A190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B790D82-FC51-3345-8A8D-A0ABD8A12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080FBF-9680-1C4B-8286-7D3BFA3B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FF363A-F7C2-294F-B20E-B47F89694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987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0D9CDEB-97D4-2D47-A381-3241542C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A7550B9-9571-B64E-B381-D04779D1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6CF845-8D89-F241-AA35-84876883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45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990C7-7727-5A49-8479-263F6B5AA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A16DD5-CD7C-1E44-BC23-DBA4CE5C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5052D6-C4BF-814F-B024-C51646C2A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FC1CC9A-BF44-B24B-A099-33DA26D0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C1B8951-5930-1540-BCE1-B5D730D2B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BE7F3A-581D-4347-8924-AD17CD38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290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B2728-A5C0-3546-8673-74477CEA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97137B-F731-4046-8F4E-A1B67192A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A7D77F2-F947-4B48-A2F3-A787ECCE9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B0550E-6319-E348-9DDC-2866678B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95E804-DE89-864A-BD1C-408E3F4E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769120D-CC50-F04D-A9B4-5C53CF97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2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44D47C-9B5E-7240-A897-5AC4CE404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230FC10-87EC-294F-8F8C-AE13E2B6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AFA40A-016B-7A4D-97CC-42AC57410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6604E-EDB5-864A-95E9-33BB574434A5}" type="datetimeFigureOut">
              <a:rPr lang="nl-NL" smtClean="0"/>
              <a:t>19-07-2023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2A07F4-B25A-2B44-A3C3-99B807DA3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3CFE7-DD83-E54E-8180-5B35F108C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CAC6-ED60-A049-BAE0-D6919F5117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844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kstvak 34">
            <a:extLst>
              <a:ext uri="{FF2B5EF4-FFF2-40B4-BE49-F238E27FC236}">
                <a16:creationId xmlns:a16="http://schemas.microsoft.com/office/drawing/2014/main" id="{C7E19BD4-E81D-544D-A822-727ACE3EF99F}"/>
              </a:ext>
            </a:extLst>
          </p:cNvPr>
          <p:cNvSpPr txBox="1"/>
          <p:nvPr/>
        </p:nvSpPr>
        <p:spPr>
          <a:xfrm>
            <a:off x="0" y="1720840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Helvetica" pitchFamily="2" charset="0"/>
              </a:rPr>
              <a:t>Laat met de agenda zien </a:t>
            </a:r>
          </a:p>
          <a:p>
            <a:pPr algn="ctr"/>
            <a:r>
              <a:rPr lang="nl-NL" sz="6000" dirty="0">
                <a:latin typeface="Helvetica" pitchFamily="2" charset="0"/>
              </a:rPr>
              <a:t>hoe lang je presentatie duurt</a:t>
            </a:r>
          </a:p>
        </p:txBody>
      </p:sp>
      <p:sp>
        <p:nvSpPr>
          <p:cNvPr id="2" name="Pijl links 1">
            <a:extLst>
              <a:ext uri="{FF2B5EF4-FFF2-40B4-BE49-F238E27FC236}">
                <a16:creationId xmlns:a16="http://schemas.microsoft.com/office/drawing/2014/main" id="{46516EB0-BFEE-C201-FD61-C29BACAB8B15}"/>
              </a:ext>
            </a:extLst>
          </p:cNvPr>
          <p:cNvSpPr/>
          <p:nvPr/>
        </p:nvSpPr>
        <p:spPr>
          <a:xfrm>
            <a:off x="576943" y="4288972"/>
            <a:ext cx="11038114" cy="1328057"/>
          </a:xfrm>
          <a:prstGeom prst="rightArrow">
            <a:avLst/>
          </a:prstGeom>
          <a:gradFill flip="none" rotWithShape="1">
            <a:gsLst>
              <a:gs pos="31000">
                <a:srgbClr val="C9157F"/>
              </a:gs>
              <a:gs pos="72000">
                <a:srgbClr val="F5832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8916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900D117-2F18-3B44-8211-78E0D86BFB1A}"/>
              </a:ext>
            </a:extLst>
          </p:cNvPr>
          <p:cNvSpPr txBox="1"/>
          <p:nvPr/>
        </p:nvSpPr>
        <p:spPr>
          <a:xfrm>
            <a:off x="1745852" y="2007172"/>
            <a:ext cx="4136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Agenda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7AADFB5-6910-D54E-8BC4-76D4BB5BF76B}"/>
              </a:ext>
            </a:extLst>
          </p:cNvPr>
          <p:cNvSpPr txBox="1"/>
          <p:nvPr/>
        </p:nvSpPr>
        <p:spPr>
          <a:xfrm>
            <a:off x="1745852" y="3226372"/>
            <a:ext cx="48683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Introductie</a:t>
            </a:r>
          </a:p>
          <a:p>
            <a:pPr marL="742950" indent="-742950">
              <a:buAutoNum type="arabicPeriod"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Onderwerp 1</a:t>
            </a:r>
          </a:p>
          <a:p>
            <a:pPr marL="742950" indent="-742950">
              <a:buAutoNum type="arabicPeriod"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Onderwerp 2</a:t>
            </a:r>
          </a:p>
          <a:p>
            <a:pPr marL="742950" indent="-742950">
              <a:buAutoNum type="arabicPeriod"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Onderwerp 3</a:t>
            </a:r>
          </a:p>
          <a:p>
            <a:pPr marL="742950" indent="-742950">
              <a:buAutoNum type="arabicPeriod"/>
            </a:pPr>
            <a:r>
              <a:rPr lang="nl-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Afronding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06F41B-9ADE-474E-9692-E2BEAD0D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981" y="-187388"/>
            <a:ext cx="2927390" cy="219456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84ED6E3-9735-AC45-8EEE-D6EE3CC38A48}"/>
              </a:ext>
            </a:extLst>
          </p:cNvPr>
          <p:cNvSpPr txBox="1"/>
          <p:nvPr/>
        </p:nvSpPr>
        <p:spPr>
          <a:xfrm>
            <a:off x="1745852" y="49558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993D5B"/>
                </a:solidFill>
                <a:latin typeface="Handwriting - Dakota" panose="02000400000000000000" pitchFamily="2" charset="77"/>
              </a:rPr>
              <a:t>Agendaslides zien er vaak hetzelfde uit</a:t>
            </a:r>
          </a:p>
        </p:txBody>
      </p:sp>
    </p:spTree>
    <p:extLst>
      <p:ext uri="{BB962C8B-B14F-4D97-AF65-F5344CB8AC3E}">
        <p14:creationId xmlns:p14="http://schemas.microsoft.com/office/powerpoint/2010/main" val="165314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A06F41B-9ADE-474E-9692-E2BEAD0D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695" y="112028"/>
            <a:ext cx="4424610" cy="331697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84ED6E3-9735-AC45-8EEE-D6EE3CC38A48}"/>
              </a:ext>
            </a:extLst>
          </p:cNvPr>
          <p:cNvSpPr txBox="1"/>
          <p:nvPr/>
        </p:nvSpPr>
        <p:spPr>
          <a:xfrm>
            <a:off x="3748823" y="3429000"/>
            <a:ext cx="5308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Handwriting - Dakota" panose="02000400000000000000" pitchFamily="2" charset="77"/>
              </a:rPr>
              <a:t>Ons brein vindt dat saai en besteedt er weinig aandacht aan</a:t>
            </a:r>
          </a:p>
        </p:txBody>
      </p:sp>
    </p:spTree>
    <p:extLst>
      <p:ext uri="{BB962C8B-B14F-4D97-AF65-F5344CB8AC3E}">
        <p14:creationId xmlns:p14="http://schemas.microsoft.com/office/powerpoint/2010/main" val="123036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EF6F725D-5B90-8B47-94F9-33A6FDA954A6}"/>
              </a:ext>
            </a:extLst>
          </p:cNvPr>
          <p:cNvSpPr/>
          <p:nvPr/>
        </p:nvSpPr>
        <p:spPr>
          <a:xfrm>
            <a:off x="1012372" y="3540515"/>
            <a:ext cx="1008773" cy="1264363"/>
          </a:xfrm>
          <a:prstGeom prst="rect">
            <a:avLst/>
          </a:prstGeom>
          <a:solidFill>
            <a:srgbClr val="04514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>
                <a:latin typeface="Helvetica" pitchFamily="2" charset="0"/>
              </a:rPr>
              <a:t>1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64A9FF6-E720-6B41-8F4B-C6971F2F4B0D}"/>
              </a:ext>
            </a:extLst>
          </p:cNvPr>
          <p:cNvSpPr/>
          <p:nvPr/>
        </p:nvSpPr>
        <p:spPr>
          <a:xfrm>
            <a:off x="2081397" y="3540514"/>
            <a:ext cx="2177902" cy="1264363"/>
          </a:xfrm>
          <a:prstGeom prst="rect">
            <a:avLst/>
          </a:prstGeom>
          <a:solidFill>
            <a:srgbClr val="12949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2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29EBDD4-D706-A440-8545-42DFDE76CFBF}"/>
              </a:ext>
            </a:extLst>
          </p:cNvPr>
          <p:cNvSpPr/>
          <p:nvPr/>
        </p:nvSpPr>
        <p:spPr>
          <a:xfrm>
            <a:off x="4319551" y="3541050"/>
            <a:ext cx="4845992" cy="1264363"/>
          </a:xfrm>
          <a:prstGeom prst="rect">
            <a:avLst/>
          </a:prstGeom>
          <a:solidFill>
            <a:srgbClr val="71B67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3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B13689D-6EF2-904C-BFE1-B9CE03F039A5}"/>
              </a:ext>
            </a:extLst>
          </p:cNvPr>
          <p:cNvSpPr/>
          <p:nvPr/>
        </p:nvSpPr>
        <p:spPr>
          <a:xfrm>
            <a:off x="9225795" y="3540513"/>
            <a:ext cx="969508" cy="1264363"/>
          </a:xfrm>
          <a:prstGeom prst="rect">
            <a:avLst/>
          </a:prstGeom>
          <a:solidFill>
            <a:srgbClr val="E1A79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4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ED82EC4-4A07-0C47-97C4-90E225E5BB95}"/>
              </a:ext>
            </a:extLst>
          </p:cNvPr>
          <p:cNvSpPr/>
          <p:nvPr/>
        </p:nvSpPr>
        <p:spPr>
          <a:xfrm>
            <a:off x="10255555" y="3540513"/>
            <a:ext cx="652822" cy="1264363"/>
          </a:xfrm>
          <a:prstGeom prst="rect">
            <a:avLst/>
          </a:prstGeom>
          <a:solidFill>
            <a:srgbClr val="C9157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/>
              <a:t>5</a:t>
            </a:r>
          </a:p>
        </p:txBody>
      </p:sp>
      <p:sp>
        <p:nvSpPr>
          <p:cNvPr id="12" name="Boog 11">
            <a:extLst>
              <a:ext uri="{FF2B5EF4-FFF2-40B4-BE49-F238E27FC236}">
                <a16:creationId xmlns:a16="http://schemas.microsoft.com/office/drawing/2014/main" id="{B6357D97-765F-4E44-92CB-C9638361C618}"/>
              </a:ext>
            </a:extLst>
          </p:cNvPr>
          <p:cNvSpPr/>
          <p:nvPr/>
        </p:nvSpPr>
        <p:spPr>
          <a:xfrm>
            <a:off x="1056037" y="2677097"/>
            <a:ext cx="636814" cy="1681843"/>
          </a:xfrm>
          <a:prstGeom prst="arc">
            <a:avLst>
              <a:gd name="adj1" fmla="val 16843156"/>
              <a:gd name="adj2" fmla="val 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0B4EB3A-4F55-084E-8A54-4A4CAA7F493D}"/>
              </a:ext>
            </a:extLst>
          </p:cNvPr>
          <p:cNvSpPr txBox="1"/>
          <p:nvPr/>
        </p:nvSpPr>
        <p:spPr>
          <a:xfrm>
            <a:off x="1012372" y="2307765"/>
            <a:ext cx="19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introductie</a:t>
            </a:r>
          </a:p>
        </p:txBody>
      </p:sp>
      <p:sp>
        <p:nvSpPr>
          <p:cNvPr id="14" name="Boog 13">
            <a:extLst>
              <a:ext uri="{FF2B5EF4-FFF2-40B4-BE49-F238E27FC236}">
                <a16:creationId xmlns:a16="http://schemas.microsoft.com/office/drawing/2014/main" id="{E67D395D-6FDF-1A46-B267-8EF551DEDA78}"/>
              </a:ext>
            </a:extLst>
          </p:cNvPr>
          <p:cNvSpPr/>
          <p:nvPr/>
        </p:nvSpPr>
        <p:spPr>
          <a:xfrm rot="10800000">
            <a:off x="2768677" y="3981065"/>
            <a:ext cx="636814" cy="1681843"/>
          </a:xfrm>
          <a:prstGeom prst="arc">
            <a:avLst>
              <a:gd name="adj1" fmla="val 16843156"/>
              <a:gd name="adj2" fmla="val 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8F278A0E-0423-CA44-BD2D-CE1425BA1F74}"/>
              </a:ext>
            </a:extLst>
          </p:cNvPr>
          <p:cNvCxnSpPr/>
          <p:nvPr/>
        </p:nvCxnSpPr>
        <p:spPr>
          <a:xfrm>
            <a:off x="1069362" y="2677097"/>
            <a:ext cx="11186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>
            <a:extLst>
              <a:ext uri="{FF2B5EF4-FFF2-40B4-BE49-F238E27FC236}">
                <a16:creationId xmlns:a16="http://schemas.microsoft.com/office/drawing/2014/main" id="{8FACDF1F-5915-3B4E-9F0B-962594F48B0B}"/>
              </a:ext>
            </a:extLst>
          </p:cNvPr>
          <p:cNvSpPr txBox="1"/>
          <p:nvPr/>
        </p:nvSpPr>
        <p:spPr>
          <a:xfrm>
            <a:off x="2264013" y="5717017"/>
            <a:ext cx="19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onderwerp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CEDECED-C708-0449-9C2E-CB9B6CDCDD87}"/>
              </a:ext>
            </a:extLst>
          </p:cNvPr>
          <p:cNvCxnSpPr>
            <a:cxnSpLocks/>
          </p:cNvCxnSpPr>
          <p:nvPr/>
        </p:nvCxnSpPr>
        <p:spPr>
          <a:xfrm>
            <a:off x="2264013" y="5680017"/>
            <a:ext cx="13254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vak 20">
            <a:extLst>
              <a:ext uri="{FF2B5EF4-FFF2-40B4-BE49-F238E27FC236}">
                <a16:creationId xmlns:a16="http://schemas.microsoft.com/office/drawing/2014/main" id="{F61B778F-75FD-8343-944B-E3287EC30731}"/>
              </a:ext>
            </a:extLst>
          </p:cNvPr>
          <p:cNvSpPr txBox="1"/>
          <p:nvPr/>
        </p:nvSpPr>
        <p:spPr>
          <a:xfrm>
            <a:off x="6096000" y="5712285"/>
            <a:ext cx="19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onderwerp 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2586347F-F85E-B346-972B-2C93E103FA53}"/>
              </a:ext>
            </a:extLst>
          </p:cNvPr>
          <p:cNvCxnSpPr>
            <a:cxnSpLocks/>
          </p:cNvCxnSpPr>
          <p:nvPr/>
        </p:nvCxnSpPr>
        <p:spPr>
          <a:xfrm>
            <a:off x="6096000" y="5675285"/>
            <a:ext cx="13254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oog 22">
            <a:extLst>
              <a:ext uri="{FF2B5EF4-FFF2-40B4-BE49-F238E27FC236}">
                <a16:creationId xmlns:a16="http://schemas.microsoft.com/office/drawing/2014/main" id="{CC7A91B3-34D6-D04F-810E-AD3DC45CC1DF}"/>
              </a:ext>
            </a:extLst>
          </p:cNvPr>
          <p:cNvSpPr/>
          <p:nvPr/>
        </p:nvSpPr>
        <p:spPr>
          <a:xfrm rot="1085763">
            <a:off x="8972887" y="4658689"/>
            <a:ext cx="636814" cy="1681843"/>
          </a:xfrm>
          <a:prstGeom prst="arc">
            <a:avLst>
              <a:gd name="adj1" fmla="val 16843156"/>
              <a:gd name="adj2" fmla="val 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CC04485D-31EB-3E4A-A592-70517099077D}"/>
              </a:ext>
            </a:extLst>
          </p:cNvPr>
          <p:cNvSpPr txBox="1"/>
          <p:nvPr/>
        </p:nvSpPr>
        <p:spPr>
          <a:xfrm>
            <a:off x="9074860" y="5741499"/>
            <a:ext cx="19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onderwerp </a:t>
            </a: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AF209EEE-522B-744D-8757-0E48F5550A07}"/>
              </a:ext>
            </a:extLst>
          </p:cNvPr>
          <p:cNvCxnSpPr>
            <a:cxnSpLocks/>
          </p:cNvCxnSpPr>
          <p:nvPr/>
        </p:nvCxnSpPr>
        <p:spPr>
          <a:xfrm>
            <a:off x="9074860" y="5704499"/>
            <a:ext cx="1325495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A4CDBCCE-C254-EA4D-8599-A46CF5951BF7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742547" y="4805413"/>
            <a:ext cx="0" cy="67024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oog 29">
            <a:extLst>
              <a:ext uri="{FF2B5EF4-FFF2-40B4-BE49-F238E27FC236}">
                <a16:creationId xmlns:a16="http://schemas.microsoft.com/office/drawing/2014/main" id="{AA7946FD-364B-8E47-A8C4-E46082A4FFCB}"/>
              </a:ext>
            </a:extLst>
          </p:cNvPr>
          <p:cNvSpPr/>
          <p:nvPr/>
        </p:nvSpPr>
        <p:spPr>
          <a:xfrm flipH="1">
            <a:off x="10547583" y="2715688"/>
            <a:ext cx="636814" cy="1681843"/>
          </a:xfrm>
          <a:prstGeom prst="arc">
            <a:avLst>
              <a:gd name="adj1" fmla="val 16843156"/>
              <a:gd name="adj2" fmla="val 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BD2ED2D2-C9E3-0E4C-8491-E206185E2992}"/>
              </a:ext>
            </a:extLst>
          </p:cNvPr>
          <p:cNvSpPr txBox="1"/>
          <p:nvPr/>
        </p:nvSpPr>
        <p:spPr>
          <a:xfrm>
            <a:off x="10303650" y="2307765"/>
            <a:ext cx="19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afronding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A31EB9C5-2C4B-2144-A049-1CCA297CABC9}"/>
              </a:ext>
            </a:extLst>
          </p:cNvPr>
          <p:cNvCxnSpPr/>
          <p:nvPr/>
        </p:nvCxnSpPr>
        <p:spPr>
          <a:xfrm>
            <a:off x="10360640" y="2677097"/>
            <a:ext cx="111866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Afbeelding 33">
            <a:extLst>
              <a:ext uri="{FF2B5EF4-FFF2-40B4-BE49-F238E27FC236}">
                <a16:creationId xmlns:a16="http://schemas.microsoft.com/office/drawing/2014/main" id="{943B92EF-83AB-2A49-B217-5C42E255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981" y="-187388"/>
            <a:ext cx="2927390" cy="2194560"/>
          </a:xfrm>
          <a:prstGeom prst="rect">
            <a:avLst/>
          </a:prstGeom>
        </p:spPr>
      </p:pic>
      <p:sp>
        <p:nvSpPr>
          <p:cNvPr id="35" name="Tekstvak 34">
            <a:extLst>
              <a:ext uri="{FF2B5EF4-FFF2-40B4-BE49-F238E27FC236}">
                <a16:creationId xmlns:a16="http://schemas.microsoft.com/office/drawing/2014/main" id="{F569DB89-1D92-234D-8A1E-7233508AC053}"/>
              </a:ext>
            </a:extLst>
          </p:cNvPr>
          <p:cNvSpPr txBox="1"/>
          <p:nvPr/>
        </p:nvSpPr>
        <p:spPr>
          <a:xfrm>
            <a:off x="1745852" y="49558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993D5B"/>
                </a:solidFill>
                <a:latin typeface="Handwriting - Dakota" panose="02000400000000000000" pitchFamily="2" charset="77"/>
              </a:rPr>
              <a:t>Maak eens een horizontale agenda</a:t>
            </a:r>
          </a:p>
        </p:txBody>
      </p:sp>
    </p:spTree>
    <p:extLst>
      <p:ext uri="{BB962C8B-B14F-4D97-AF65-F5344CB8AC3E}">
        <p14:creationId xmlns:p14="http://schemas.microsoft.com/office/powerpoint/2010/main" val="366194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A06F41B-9ADE-474E-9692-E2BEAD0DC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3695" y="112028"/>
            <a:ext cx="4424610" cy="3316972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84ED6E3-9735-AC45-8EEE-D6EE3CC38A48}"/>
              </a:ext>
            </a:extLst>
          </p:cNvPr>
          <p:cNvSpPr txBox="1"/>
          <p:nvPr/>
        </p:nvSpPr>
        <p:spPr>
          <a:xfrm>
            <a:off x="2482977" y="3429000"/>
            <a:ext cx="72260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latin typeface="Handwriting - Dakota" panose="02000400000000000000" pitchFamily="2" charset="77"/>
              </a:rPr>
              <a:t>Elk blokje geeft met z’n grootte aan hoe lang een onderwerp duurt en je kunt het blokje hergebruiken</a:t>
            </a:r>
          </a:p>
        </p:txBody>
      </p:sp>
    </p:spTree>
    <p:extLst>
      <p:ext uri="{BB962C8B-B14F-4D97-AF65-F5344CB8AC3E}">
        <p14:creationId xmlns:p14="http://schemas.microsoft.com/office/powerpoint/2010/main" val="1851370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64A9FF6-E720-6B41-8F4B-C6971F2F4B0D}"/>
              </a:ext>
            </a:extLst>
          </p:cNvPr>
          <p:cNvSpPr/>
          <p:nvPr/>
        </p:nvSpPr>
        <p:spPr>
          <a:xfrm>
            <a:off x="820071" y="2106382"/>
            <a:ext cx="6397141" cy="4229099"/>
          </a:xfrm>
          <a:prstGeom prst="rect">
            <a:avLst/>
          </a:prstGeom>
          <a:solidFill>
            <a:srgbClr val="12949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600" dirty="0">
                <a:latin typeface="Helvetica" pitchFamily="2" charset="0"/>
              </a:rPr>
              <a:t>2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FACDF1F-5915-3B4E-9F0B-962594F48B0B}"/>
              </a:ext>
            </a:extLst>
          </p:cNvPr>
          <p:cNvSpPr txBox="1"/>
          <p:nvPr/>
        </p:nvSpPr>
        <p:spPr>
          <a:xfrm>
            <a:off x="8167929" y="3974064"/>
            <a:ext cx="198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rPr>
              <a:t>onderwerp 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6CEDECED-C708-0449-9C2E-CB9B6CDCDD87}"/>
              </a:ext>
            </a:extLst>
          </p:cNvPr>
          <p:cNvCxnSpPr>
            <a:cxnSpLocks/>
          </p:cNvCxnSpPr>
          <p:nvPr/>
        </p:nvCxnSpPr>
        <p:spPr>
          <a:xfrm flipV="1">
            <a:off x="7565572" y="3011837"/>
            <a:ext cx="0" cy="22937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96173ED-3192-B648-A2AE-E43C1E0F7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981" y="-187388"/>
            <a:ext cx="2927390" cy="219456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C0C90EE-551E-BA43-A533-CA4D0F6B3B4D}"/>
              </a:ext>
            </a:extLst>
          </p:cNvPr>
          <p:cNvSpPr txBox="1"/>
          <p:nvPr/>
        </p:nvSpPr>
        <p:spPr>
          <a:xfrm>
            <a:off x="1745852" y="495584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993D5B"/>
                </a:solidFill>
                <a:latin typeface="Handwriting - Dakota" panose="02000400000000000000" pitchFamily="2" charset="77"/>
              </a:rPr>
              <a:t>Als een sectieslide</a:t>
            </a:r>
          </a:p>
        </p:txBody>
      </p:sp>
    </p:spTree>
    <p:extLst>
      <p:ext uri="{BB962C8B-B14F-4D97-AF65-F5344CB8AC3E}">
        <p14:creationId xmlns:p14="http://schemas.microsoft.com/office/powerpoint/2010/main" val="343865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64A9FF6-E720-6B41-8F4B-C6971F2F4B0D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E1A79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>
                <a:latin typeface="Helvetica" pitchFamily="2" charset="0"/>
              </a:rPr>
              <a:t>onderwerp 3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50DAECC-3347-0E52-628F-9BEE73C5AC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B67E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dirty="0">
                <a:latin typeface="Helvetica" pitchFamily="2" charset="0"/>
              </a:rPr>
              <a:t>onderwerp 3</a:t>
            </a:r>
          </a:p>
        </p:txBody>
      </p:sp>
    </p:spTree>
    <p:extLst>
      <p:ext uri="{BB962C8B-B14F-4D97-AF65-F5344CB8AC3E}">
        <p14:creationId xmlns:p14="http://schemas.microsoft.com/office/powerpoint/2010/main" val="14154314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252</Words>
  <Application>Microsoft Macintosh PowerPoint</Application>
  <PresentationFormat>Breedbeeld</PresentationFormat>
  <Paragraphs>45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Handwriting - Dakota</vt:lpstr>
      <vt:lpstr>Helvetica</vt:lpstr>
      <vt:lpstr>Helvetica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Pauline le Rutte</dc:creator>
  <cp:lastModifiedBy>Pauline le Rutte</cp:lastModifiedBy>
  <cp:revision>22</cp:revision>
  <dcterms:created xsi:type="dcterms:W3CDTF">2020-10-06T12:44:50Z</dcterms:created>
  <dcterms:modified xsi:type="dcterms:W3CDTF">2023-07-19T09:26:59Z</dcterms:modified>
</cp:coreProperties>
</file>